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461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8676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768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132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445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372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152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362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9359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440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274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793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BA74-61BE-461B-B318-DECC3F16D9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7C1C88-56BA-4BE3-A480-F6ECC2856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319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TARATAP JAWANNA</dc:creator>
  <cp:lastModifiedBy>TARATAP JAWANNA</cp:lastModifiedBy>
  <cp:revision>2</cp:revision>
  <dcterms:created xsi:type="dcterms:W3CDTF">2019-02-15T02:51:47Z</dcterms:created>
  <dcterms:modified xsi:type="dcterms:W3CDTF">2019-02-15T02:52:38Z</dcterms:modified>
</cp:coreProperties>
</file>