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46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6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6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132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44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372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52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62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93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440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93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BA74-61BE-461B-B318-DECC3F16D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C1C88-56BA-4BE3-A480-F6ECC2856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1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TARATAP JAWANNA</dc:creator>
  <cp:lastModifiedBy>TARATAP JAWANNA</cp:lastModifiedBy>
  <cp:revision>3</cp:revision>
  <dcterms:created xsi:type="dcterms:W3CDTF">2019-02-15T02:51:47Z</dcterms:created>
  <dcterms:modified xsi:type="dcterms:W3CDTF">2019-02-15T02:52:49Z</dcterms:modified>
</cp:coreProperties>
</file>