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14611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8676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57685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71326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4450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93721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61525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3620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39359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84401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42742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17939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4BA74-61BE-461B-B318-DECC3F16D9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7C1C88-56BA-4BE3-A480-F6ECC2856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3319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TARATAP JAWANNA</dc:creator>
  <cp:lastModifiedBy>TARATAP JAWANNA</cp:lastModifiedBy>
  <cp:revision>6</cp:revision>
  <dcterms:created xsi:type="dcterms:W3CDTF">2019-02-15T02:51:47Z</dcterms:created>
  <dcterms:modified xsi:type="dcterms:W3CDTF">2019-02-15T02:53:23Z</dcterms:modified>
</cp:coreProperties>
</file>