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461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8676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68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32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445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9372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152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3620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935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44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42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EF38-5126-431D-925F-13DEC5241D8D}" type="datetimeFigureOut">
              <a:rPr lang="th-TH" smtClean="0"/>
              <a:t>15/02/62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C544-13FB-46A8-82CD-16084ECC505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93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BA74-61BE-461B-B318-DECC3F16D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1C88-56BA-4BE3-A480-F6ECC2856A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19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TARATAP JAWANNA</dc:creator>
  <cp:lastModifiedBy>TARATAP JAWANNA</cp:lastModifiedBy>
  <cp:revision>9</cp:revision>
  <dcterms:created xsi:type="dcterms:W3CDTF">2019-02-15T02:51:47Z</dcterms:created>
  <dcterms:modified xsi:type="dcterms:W3CDTF">2019-02-15T02:54:06Z</dcterms:modified>
</cp:coreProperties>
</file>