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1" r:id="rId2"/>
    <p:sldId id="278" r:id="rId3"/>
    <p:sldId id="258" r:id="rId4"/>
    <p:sldId id="273" r:id="rId5"/>
    <p:sldId id="265" r:id="rId6"/>
    <p:sldId id="336" r:id="rId7"/>
    <p:sldId id="274" r:id="rId8"/>
    <p:sldId id="335" r:id="rId9"/>
    <p:sldId id="268" r:id="rId10"/>
    <p:sldId id="281" r:id="rId11"/>
    <p:sldId id="286" r:id="rId12"/>
    <p:sldId id="282" r:id="rId13"/>
    <p:sldId id="275" r:id="rId14"/>
    <p:sldId id="279" r:id="rId15"/>
    <p:sldId id="280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uwat" initials="A" lastIdx="1" clrIdx="0">
    <p:extLst>
      <p:ext uri="{19B8F6BF-5375-455C-9EA6-DF929625EA0E}">
        <p15:presenceInfo xmlns:p15="http://schemas.microsoft.com/office/powerpoint/2012/main" userId="Anuwa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1E2B2B-1D32-4097-BF8B-87BE13F399E7}" v="18" dt="2023-12-24T07:02:36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EWDAO THAVEECHAI" userId="96904ee8-4397-46cc-b9f0-2bf9df59ba43" providerId="ADAL" clId="{224F0CEF-9663-4660-A4A1-ABCA21B950A0}"/>
    <pc:docChg chg="modSld">
      <pc:chgData name="VAEWDAO THAVEECHAI" userId="96904ee8-4397-46cc-b9f0-2bf9df59ba43" providerId="ADAL" clId="{224F0CEF-9663-4660-A4A1-ABCA21B950A0}" dt="2022-06-21T15:23:20.571" v="0" actId="5736"/>
      <pc:docMkLst>
        <pc:docMk/>
      </pc:docMkLst>
      <pc:sldChg chg="modSp">
        <pc:chgData name="VAEWDAO THAVEECHAI" userId="96904ee8-4397-46cc-b9f0-2bf9df59ba43" providerId="ADAL" clId="{224F0CEF-9663-4660-A4A1-ABCA21B950A0}" dt="2022-06-21T15:23:20.571" v="0" actId="5736"/>
        <pc:sldMkLst>
          <pc:docMk/>
          <pc:sldMk cId="1101882735" sldId="335"/>
        </pc:sldMkLst>
        <pc:graphicFrameChg chg="mod">
          <ac:chgData name="VAEWDAO THAVEECHAI" userId="96904ee8-4397-46cc-b9f0-2bf9df59ba43" providerId="ADAL" clId="{224F0CEF-9663-4660-A4A1-ABCA21B950A0}" dt="2022-06-21T15:23:20.571" v="0" actId="5736"/>
          <ac:graphicFrameMkLst>
            <pc:docMk/>
            <pc:sldMk cId="1101882735" sldId="335"/>
            <ac:graphicFrameMk id="3" creationId="{00000000-0000-0000-0000-000000000000}"/>
          </ac:graphicFrameMkLst>
        </pc:graphicFrameChg>
      </pc:sldChg>
    </pc:docChg>
  </pc:docChgLst>
  <pc:docChgLst>
    <pc:chgData name="VAEWDAO THAVEECHAI" userId="96904ee8-4397-46cc-b9f0-2bf9df59ba43" providerId="ADAL" clId="{0580BC29-7682-4392-85B6-DEABE3B13D67}"/>
    <pc:docChg chg="addSld delSld modSld">
      <pc:chgData name="VAEWDAO THAVEECHAI" userId="96904ee8-4397-46cc-b9f0-2bf9df59ba43" providerId="ADAL" clId="{0580BC29-7682-4392-85B6-DEABE3B13D67}" dt="2022-04-01T07:53:42.842" v="1" actId="47"/>
      <pc:docMkLst>
        <pc:docMk/>
      </pc:docMkLst>
      <pc:sldChg chg="add">
        <pc:chgData name="VAEWDAO THAVEECHAI" userId="96904ee8-4397-46cc-b9f0-2bf9df59ba43" providerId="ADAL" clId="{0580BC29-7682-4392-85B6-DEABE3B13D67}" dt="2022-04-01T07:53:31.762" v="0"/>
        <pc:sldMkLst>
          <pc:docMk/>
          <pc:sldMk cId="1101882735" sldId="335"/>
        </pc:sldMkLst>
      </pc:sldChg>
      <pc:sldChg chg="add del">
        <pc:chgData name="VAEWDAO THAVEECHAI" userId="96904ee8-4397-46cc-b9f0-2bf9df59ba43" providerId="ADAL" clId="{0580BC29-7682-4392-85B6-DEABE3B13D67}" dt="2022-04-01T07:53:42.842" v="1" actId="47"/>
        <pc:sldMkLst>
          <pc:docMk/>
          <pc:sldMk cId="1500005997" sldId="352"/>
        </pc:sldMkLst>
      </pc:sldChg>
    </pc:docChg>
  </pc:docChgLst>
  <pc:docChgLst>
    <pc:chgData name="VAEWDAO THAVEECHAI" userId="96904ee8-4397-46cc-b9f0-2bf9df59ba43" providerId="ADAL" clId="{9C1E2B2B-1D32-4097-BF8B-87BE13F399E7}"/>
    <pc:docChg chg="undo custSel addSld delSld modSld sldOrd">
      <pc:chgData name="VAEWDAO THAVEECHAI" userId="96904ee8-4397-46cc-b9f0-2bf9df59ba43" providerId="ADAL" clId="{9C1E2B2B-1D32-4097-BF8B-87BE13F399E7}" dt="2023-12-24T07:10:46.246" v="810" actId="1076"/>
      <pc:docMkLst>
        <pc:docMk/>
      </pc:docMkLst>
      <pc:sldChg chg="modSp mod">
        <pc:chgData name="VAEWDAO THAVEECHAI" userId="96904ee8-4397-46cc-b9f0-2bf9df59ba43" providerId="ADAL" clId="{9C1E2B2B-1D32-4097-BF8B-87BE13F399E7}" dt="2023-12-24T06:44:43.177" v="192" actId="1076"/>
        <pc:sldMkLst>
          <pc:docMk/>
          <pc:sldMk cId="3123081952" sldId="258"/>
        </pc:sldMkLst>
        <pc:spChg chg="mod">
          <ac:chgData name="VAEWDAO THAVEECHAI" userId="96904ee8-4397-46cc-b9f0-2bf9df59ba43" providerId="ADAL" clId="{9C1E2B2B-1D32-4097-BF8B-87BE13F399E7}" dt="2023-12-24T06:44:43.177" v="192" actId="1076"/>
          <ac:spMkLst>
            <pc:docMk/>
            <pc:sldMk cId="3123081952" sldId="258"/>
            <ac:spMk id="2" creationId="{00000000-0000-0000-0000-000000000000}"/>
          </ac:spMkLst>
        </pc:spChg>
      </pc:sldChg>
      <pc:sldChg chg="addSp delSp modSp mod">
        <pc:chgData name="VAEWDAO THAVEECHAI" userId="96904ee8-4397-46cc-b9f0-2bf9df59ba43" providerId="ADAL" clId="{9C1E2B2B-1D32-4097-BF8B-87BE13F399E7}" dt="2023-12-24T07:04:36.080" v="779" actId="1076"/>
        <pc:sldMkLst>
          <pc:docMk/>
          <pc:sldMk cId="854340908" sldId="265"/>
        </pc:sldMkLst>
        <pc:spChg chg="add mod">
          <ac:chgData name="VAEWDAO THAVEECHAI" userId="96904ee8-4397-46cc-b9f0-2bf9df59ba43" providerId="ADAL" clId="{9C1E2B2B-1D32-4097-BF8B-87BE13F399E7}" dt="2023-12-24T06:48:50.338" v="258" actId="1076"/>
          <ac:spMkLst>
            <pc:docMk/>
            <pc:sldMk cId="854340908" sldId="265"/>
            <ac:spMk id="2" creationId="{4A83F672-3869-6419-88B3-6614745D5015}"/>
          </ac:spMkLst>
        </pc:spChg>
        <pc:spChg chg="mod">
          <ac:chgData name="VAEWDAO THAVEECHAI" userId="96904ee8-4397-46cc-b9f0-2bf9df59ba43" providerId="ADAL" clId="{9C1E2B2B-1D32-4097-BF8B-87BE13F399E7}" dt="2023-12-24T07:04:36.080" v="779" actId="1076"/>
          <ac:spMkLst>
            <pc:docMk/>
            <pc:sldMk cId="854340908" sldId="265"/>
            <ac:spMk id="3" creationId="{00000000-0000-0000-0000-000000000000}"/>
          </ac:spMkLst>
        </pc:spChg>
        <pc:spChg chg="add mod">
          <ac:chgData name="VAEWDAO THAVEECHAI" userId="96904ee8-4397-46cc-b9f0-2bf9df59ba43" providerId="ADAL" clId="{9C1E2B2B-1D32-4097-BF8B-87BE13F399E7}" dt="2023-12-24T07:03:37.136" v="760" actId="1582"/>
          <ac:spMkLst>
            <pc:docMk/>
            <pc:sldMk cId="854340908" sldId="265"/>
            <ac:spMk id="4" creationId="{7E892005-B648-0BE4-145D-776C153A24E6}"/>
          </ac:spMkLst>
        </pc:spChg>
        <pc:spChg chg="mod">
          <ac:chgData name="VAEWDAO THAVEECHAI" userId="96904ee8-4397-46cc-b9f0-2bf9df59ba43" providerId="ADAL" clId="{9C1E2B2B-1D32-4097-BF8B-87BE13F399E7}" dt="2023-12-24T07:03:16.966" v="759" actId="208"/>
          <ac:spMkLst>
            <pc:docMk/>
            <pc:sldMk cId="854340908" sldId="265"/>
            <ac:spMk id="5" creationId="{00000000-0000-0000-0000-000000000000}"/>
          </ac:spMkLst>
        </pc:spChg>
        <pc:spChg chg="add mod">
          <ac:chgData name="VAEWDAO THAVEECHAI" userId="96904ee8-4397-46cc-b9f0-2bf9df59ba43" providerId="ADAL" clId="{9C1E2B2B-1D32-4097-BF8B-87BE13F399E7}" dt="2023-12-24T07:04:12.115" v="769" actId="403"/>
          <ac:spMkLst>
            <pc:docMk/>
            <pc:sldMk cId="854340908" sldId="265"/>
            <ac:spMk id="8" creationId="{CAD229C6-0D6C-989D-4CB3-FDAD07961564}"/>
          </ac:spMkLst>
        </pc:spChg>
        <pc:spChg chg="add mod">
          <ac:chgData name="VAEWDAO THAVEECHAI" userId="96904ee8-4397-46cc-b9f0-2bf9df59ba43" providerId="ADAL" clId="{9C1E2B2B-1D32-4097-BF8B-87BE13F399E7}" dt="2023-12-24T07:03:37.136" v="760" actId="1582"/>
          <ac:spMkLst>
            <pc:docMk/>
            <pc:sldMk cId="854340908" sldId="265"/>
            <ac:spMk id="9" creationId="{A993B168-1133-23F4-B261-DE78952F0C3E}"/>
          </ac:spMkLst>
        </pc:spChg>
        <pc:spChg chg="add del mod">
          <ac:chgData name="VAEWDAO THAVEECHAI" userId="96904ee8-4397-46cc-b9f0-2bf9df59ba43" providerId="ADAL" clId="{9C1E2B2B-1D32-4097-BF8B-87BE13F399E7}" dt="2023-12-24T06:52:33.467" v="310"/>
          <ac:spMkLst>
            <pc:docMk/>
            <pc:sldMk cId="854340908" sldId="265"/>
            <ac:spMk id="13" creationId="{FEEFE706-7141-7DE5-A5F4-AD2458A8EC11}"/>
          </ac:spMkLst>
        </pc:spChg>
        <pc:spChg chg="add mod">
          <ac:chgData name="VAEWDAO THAVEECHAI" userId="96904ee8-4397-46cc-b9f0-2bf9df59ba43" providerId="ADAL" clId="{9C1E2B2B-1D32-4097-BF8B-87BE13F399E7}" dt="2023-12-24T07:01:47.238" v="742" actId="1076"/>
          <ac:spMkLst>
            <pc:docMk/>
            <pc:sldMk cId="854340908" sldId="265"/>
            <ac:spMk id="19" creationId="{6ABD860F-5571-3E2A-B620-9168E013AD27}"/>
          </ac:spMkLst>
        </pc:spChg>
        <pc:spChg chg="add mod">
          <ac:chgData name="VAEWDAO THAVEECHAI" userId="96904ee8-4397-46cc-b9f0-2bf9df59ba43" providerId="ADAL" clId="{9C1E2B2B-1D32-4097-BF8B-87BE13F399E7}" dt="2023-12-24T07:04:01.825" v="768" actId="207"/>
          <ac:spMkLst>
            <pc:docMk/>
            <pc:sldMk cId="854340908" sldId="265"/>
            <ac:spMk id="20" creationId="{C6D637C9-C66D-DCDC-665E-010C7BD0BEF8}"/>
          </ac:spMkLst>
        </pc:spChg>
        <pc:spChg chg="add mod">
          <ac:chgData name="VAEWDAO THAVEECHAI" userId="96904ee8-4397-46cc-b9f0-2bf9df59ba43" providerId="ADAL" clId="{9C1E2B2B-1D32-4097-BF8B-87BE13F399E7}" dt="2023-12-24T07:01:40.104" v="740" actId="113"/>
          <ac:spMkLst>
            <pc:docMk/>
            <pc:sldMk cId="854340908" sldId="265"/>
            <ac:spMk id="22" creationId="{FFD3C05F-48BA-0B54-67AD-B34C14CF5408}"/>
          </ac:spMkLst>
        </pc:spChg>
        <pc:spChg chg="add mod">
          <ac:chgData name="VAEWDAO THAVEECHAI" userId="96904ee8-4397-46cc-b9f0-2bf9df59ba43" providerId="ADAL" clId="{9C1E2B2B-1D32-4097-BF8B-87BE13F399E7}" dt="2023-12-24T07:03:37.136" v="760" actId="1582"/>
          <ac:spMkLst>
            <pc:docMk/>
            <pc:sldMk cId="854340908" sldId="265"/>
            <ac:spMk id="23" creationId="{DA3BFB48-DE3E-22A0-AE7E-14280569D38E}"/>
          </ac:spMkLst>
        </pc:spChg>
        <pc:spChg chg="add mod">
          <ac:chgData name="VAEWDAO THAVEECHAI" userId="96904ee8-4397-46cc-b9f0-2bf9df59ba43" providerId="ADAL" clId="{9C1E2B2B-1D32-4097-BF8B-87BE13F399E7}" dt="2023-12-24T07:03:47.998" v="764" actId="1076"/>
          <ac:spMkLst>
            <pc:docMk/>
            <pc:sldMk cId="854340908" sldId="265"/>
            <ac:spMk id="25" creationId="{9AD2E5C2-B7E6-3369-EE8E-80A9177C2D01}"/>
          </ac:spMkLst>
        </pc:spChg>
        <pc:spChg chg="add mod">
          <ac:chgData name="VAEWDAO THAVEECHAI" userId="96904ee8-4397-46cc-b9f0-2bf9df59ba43" providerId="ADAL" clId="{9C1E2B2B-1D32-4097-BF8B-87BE13F399E7}" dt="2023-12-24T07:01:27.797" v="738" actId="113"/>
          <ac:spMkLst>
            <pc:docMk/>
            <pc:sldMk cId="854340908" sldId="265"/>
            <ac:spMk id="28" creationId="{169A9737-511B-68EB-AB70-AD492C17C3FF}"/>
          </ac:spMkLst>
        </pc:spChg>
        <pc:spChg chg="add mod">
          <ac:chgData name="VAEWDAO THAVEECHAI" userId="96904ee8-4397-46cc-b9f0-2bf9df59ba43" providerId="ADAL" clId="{9C1E2B2B-1D32-4097-BF8B-87BE13F399E7}" dt="2023-12-24T07:01:27.797" v="738" actId="113"/>
          <ac:spMkLst>
            <pc:docMk/>
            <pc:sldMk cId="854340908" sldId="265"/>
            <ac:spMk id="29" creationId="{498499BA-2049-16DD-2AB6-5FFA60737F79}"/>
          </ac:spMkLst>
        </pc:spChg>
        <pc:spChg chg="add mod">
          <ac:chgData name="VAEWDAO THAVEECHAI" userId="96904ee8-4397-46cc-b9f0-2bf9df59ba43" providerId="ADAL" clId="{9C1E2B2B-1D32-4097-BF8B-87BE13F399E7}" dt="2023-12-24T07:01:27.797" v="738" actId="113"/>
          <ac:spMkLst>
            <pc:docMk/>
            <pc:sldMk cId="854340908" sldId="265"/>
            <ac:spMk id="30" creationId="{292DFC0A-FEE4-DB7C-1D49-8EE2857F0751}"/>
          </ac:spMkLst>
        </pc:spChg>
        <pc:spChg chg="add mod">
          <ac:chgData name="VAEWDAO THAVEECHAI" userId="96904ee8-4397-46cc-b9f0-2bf9df59ba43" providerId="ADAL" clId="{9C1E2B2B-1D32-4097-BF8B-87BE13F399E7}" dt="2023-12-24T07:01:27.797" v="738" actId="113"/>
          <ac:spMkLst>
            <pc:docMk/>
            <pc:sldMk cId="854340908" sldId="265"/>
            <ac:spMk id="31" creationId="{45FBBBEE-285C-3231-291E-5D6D8139BF71}"/>
          </ac:spMkLst>
        </pc:spChg>
        <pc:cxnChg chg="add mod">
          <ac:chgData name="VAEWDAO THAVEECHAI" userId="96904ee8-4397-46cc-b9f0-2bf9df59ba43" providerId="ADAL" clId="{9C1E2B2B-1D32-4097-BF8B-87BE13F399E7}" dt="2023-12-24T07:03:37.136" v="760" actId="1582"/>
          <ac:cxnSpMkLst>
            <pc:docMk/>
            <pc:sldMk cId="854340908" sldId="265"/>
            <ac:cxnSpMk id="7" creationId="{52A8F78D-6BC2-4DE5-CB90-8F328CF2660C}"/>
          </ac:cxnSpMkLst>
        </pc:cxnChg>
        <pc:cxnChg chg="add mod">
          <ac:chgData name="VAEWDAO THAVEECHAI" userId="96904ee8-4397-46cc-b9f0-2bf9df59ba43" providerId="ADAL" clId="{9C1E2B2B-1D32-4097-BF8B-87BE13F399E7}" dt="2023-12-24T07:03:37.136" v="760" actId="1582"/>
          <ac:cxnSpMkLst>
            <pc:docMk/>
            <pc:sldMk cId="854340908" sldId="265"/>
            <ac:cxnSpMk id="11" creationId="{F6BB17D8-CB11-5A50-F4E9-600D40D0B0AA}"/>
          </ac:cxnSpMkLst>
        </pc:cxnChg>
        <pc:cxnChg chg="add mod">
          <ac:chgData name="VAEWDAO THAVEECHAI" userId="96904ee8-4397-46cc-b9f0-2bf9df59ba43" providerId="ADAL" clId="{9C1E2B2B-1D32-4097-BF8B-87BE13F399E7}" dt="2023-12-24T07:03:37.136" v="760" actId="1582"/>
          <ac:cxnSpMkLst>
            <pc:docMk/>
            <pc:sldMk cId="854340908" sldId="265"/>
            <ac:cxnSpMk id="21" creationId="{37083FE9-E3F2-517F-EAF9-1A3284FA2FE3}"/>
          </ac:cxnSpMkLst>
        </pc:cxnChg>
        <pc:cxnChg chg="add mod ord">
          <ac:chgData name="VAEWDAO THAVEECHAI" userId="96904ee8-4397-46cc-b9f0-2bf9df59ba43" providerId="ADAL" clId="{9C1E2B2B-1D32-4097-BF8B-87BE13F399E7}" dt="2023-12-24T07:03:51.144" v="765" actId="167"/>
          <ac:cxnSpMkLst>
            <pc:docMk/>
            <pc:sldMk cId="854340908" sldId="265"/>
            <ac:cxnSpMk id="24" creationId="{CB33E8B4-69FC-9545-F685-C43D6AA08551}"/>
          </ac:cxnSpMkLst>
        </pc:cxnChg>
        <pc:cxnChg chg="add del mod ord">
          <ac:chgData name="VAEWDAO THAVEECHAI" userId="96904ee8-4397-46cc-b9f0-2bf9df59ba43" providerId="ADAL" clId="{9C1E2B2B-1D32-4097-BF8B-87BE13F399E7}" dt="2023-12-24T07:02:10.132" v="745" actId="478"/>
          <ac:cxnSpMkLst>
            <pc:docMk/>
            <pc:sldMk cId="854340908" sldId="265"/>
            <ac:cxnSpMk id="33" creationId="{8C1A1B2A-4A15-1DD8-EE5B-3A9532DE99A7}"/>
          </ac:cxnSpMkLst>
        </pc:cxnChg>
        <pc:cxnChg chg="add mod">
          <ac:chgData name="VAEWDAO THAVEECHAI" userId="96904ee8-4397-46cc-b9f0-2bf9df59ba43" providerId="ADAL" clId="{9C1E2B2B-1D32-4097-BF8B-87BE13F399E7}" dt="2023-12-24T07:03:37.136" v="760" actId="1582"/>
          <ac:cxnSpMkLst>
            <pc:docMk/>
            <pc:sldMk cId="854340908" sldId="265"/>
            <ac:cxnSpMk id="35" creationId="{A6B62793-102D-ED2E-6494-BF578DF7801B}"/>
          </ac:cxnSpMkLst>
        </pc:cxnChg>
        <pc:cxnChg chg="add mod">
          <ac:chgData name="VAEWDAO THAVEECHAI" userId="96904ee8-4397-46cc-b9f0-2bf9df59ba43" providerId="ADAL" clId="{9C1E2B2B-1D32-4097-BF8B-87BE13F399E7}" dt="2023-12-24T07:03:37.136" v="760" actId="1582"/>
          <ac:cxnSpMkLst>
            <pc:docMk/>
            <pc:sldMk cId="854340908" sldId="265"/>
            <ac:cxnSpMk id="36" creationId="{8D32C36B-4ED0-3934-7582-852E2B2BA637}"/>
          </ac:cxnSpMkLst>
        </pc:cxnChg>
        <pc:cxnChg chg="add mod ord">
          <ac:chgData name="VAEWDAO THAVEECHAI" userId="96904ee8-4397-46cc-b9f0-2bf9df59ba43" providerId="ADAL" clId="{9C1E2B2B-1D32-4097-BF8B-87BE13F399E7}" dt="2023-12-24T07:03:57.447" v="767" actId="1076"/>
          <ac:cxnSpMkLst>
            <pc:docMk/>
            <pc:sldMk cId="854340908" sldId="265"/>
            <ac:cxnSpMk id="39" creationId="{F6B7DEA1-8BED-F3A5-3810-05F1D085A4C1}"/>
          </ac:cxnSpMkLst>
        </pc:cxnChg>
      </pc:sldChg>
      <pc:sldChg chg="delSp modSp add del mod">
        <pc:chgData name="VAEWDAO THAVEECHAI" userId="96904ee8-4397-46cc-b9f0-2bf9df59ba43" providerId="ADAL" clId="{9C1E2B2B-1D32-4097-BF8B-87BE13F399E7}" dt="2023-12-24T06:36:01.608" v="47" actId="47"/>
        <pc:sldMkLst>
          <pc:docMk/>
          <pc:sldMk cId="127063892" sldId="266"/>
        </pc:sldMkLst>
        <pc:spChg chg="mod">
          <ac:chgData name="VAEWDAO THAVEECHAI" userId="96904ee8-4397-46cc-b9f0-2bf9df59ba43" providerId="ADAL" clId="{9C1E2B2B-1D32-4097-BF8B-87BE13F399E7}" dt="2023-12-24T06:33:00.895" v="7" actId="20577"/>
          <ac:spMkLst>
            <pc:docMk/>
            <pc:sldMk cId="127063892" sldId="266"/>
            <ac:spMk id="2" creationId="{00000000-0000-0000-0000-000000000000}"/>
          </ac:spMkLst>
        </pc:spChg>
        <pc:spChg chg="del">
          <ac:chgData name="VAEWDAO THAVEECHAI" userId="96904ee8-4397-46cc-b9f0-2bf9df59ba43" providerId="ADAL" clId="{9C1E2B2B-1D32-4097-BF8B-87BE13F399E7}" dt="2023-12-24T06:33:02.406" v="8" actId="478"/>
          <ac:spMkLst>
            <pc:docMk/>
            <pc:sldMk cId="127063892" sldId="266"/>
            <ac:spMk id="4" creationId="{3DDF08E4-C5BF-B980-F81E-EAA46DA15A35}"/>
          </ac:spMkLst>
        </pc:spChg>
        <pc:spChg chg="del">
          <ac:chgData name="VAEWDAO THAVEECHAI" userId="96904ee8-4397-46cc-b9f0-2bf9df59ba43" providerId="ADAL" clId="{9C1E2B2B-1D32-4097-BF8B-87BE13F399E7}" dt="2023-12-24T06:33:06.943" v="10" actId="478"/>
          <ac:spMkLst>
            <pc:docMk/>
            <pc:sldMk cId="127063892" sldId="266"/>
            <ac:spMk id="5" creationId="{830590EF-6DED-0675-6DC7-E3B3EBFB2493}"/>
          </ac:spMkLst>
        </pc:spChg>
        <pc:spChg chg="del">
          <ac:chgData name="VAEWDAO THAVEECHAI" userId="96904ee8-4397-46cc-b9f0-2bf9df59ba43" providerId="ADAL" clId="{9C1E2B2B-1D32-4097-BF8B-87BE13F399E7}" dt="2023-12-24T06:33:04.519" v="9" actId="478"/>
          <ac:spMkLst>
            <pc:docMk/>
            <pc:sldMk cId="127063892" sldId="266"/>
            <ac:spMk id="6" creationId="{E71D0FCB-C0CE-C0F9-E598-AE9953837509}"/>
          </ac:spMkLst>
        </pc:spChg>
        <pc:graphicFrameChg chg="mod modGraphic">
          <ac:chgData name="VAEWDAO THAVEECHAI" userId="96904ee8-4397-46cc-b9f0-2bf9df59ba43" providerId="ADAL" clId="{9C1E2B2B-1D32-4097-BF8B-87BE13F399E7}" dt="2023-12-24T06:33:17.832" v="14" actId="1076"/>
          <ac:graphicFrameMkLst>
            <pc:docMk/>
            <pc:sldMk cId="127063892" sldId="266"/>
            <ac:graphicFrameMk id="3" creationId="{00000000-0000-0000-0000-000000000000}"/>
          </ac:graphicFrameMkLst>
        </pc:graphicFrameChg>
      </pc:sldChg>
      <pc:sldChg chg="modSp add mod">
        <pc:chgData name="VAEWDAO THAVEECHAI" userId="96904ee8-4397-46cc-b9f0-2bf9df59ba43" providerId="ADAL" clId="{9C1E2B2B-1D32-4097-BF8B-87BE13F399E7}" dt="2023-12-24T06:36:34.683" v="50" actId="1076"/>
        <pc:sldMkLst>
          <pc:docMk/>
          <pc:sldMk cId="1744087294" sldId="268"/>
        </pc:sldMkLst>
        <pc:spChg chg="mod">
          <ac:chgData name="VAEWDAO THAVEECHAI" userId="96904ee8-4397-46cc-b9f0-2bf9df59ba43" providerId="ADAL" clId="{9C1E2B2B-1D32-4097-BF8B-87BE13F399E7}" dt="2023-12-24T06:36:32.010" v="49" actId="1076"/>
          <ac:spMkLst>
            <pc:docMk/>
            <pc:sldMk cId="1744087294" sldId="268"/>
            <ac:spMk id="2" creationId="{00000000-0000-0000-0000-000000000000}"/>
          </ac:spMkLst>
        </pc:spChg>
        <pc:graphicFrameChg chg="mod">
          <ac:chgData name="VAEWDAO THAVEECHAI" userId="96904ee8-4397-46cc-b9f0-2bf9df59ba43" providerId="ADAL" clId="{9C1E2B2B-1D32-4097-BF8B-87BE13F399E7}" dt="2023-12-24T06:36:34.683" v="50" actId="1076"/>
          <ac:graphicFrameMkLst>
            <pc:docMk/>
            <pc:sldMk cId="1744087294" sldId="268"/>
            <ac:graphicFrameMk id="3" creationId="{00000000-0000-0000-0000-000000000000}"/>
          </ac:graphicFrameMkLst>
        </pc:graphicFrameChg>
      </pc:sldChg>
      <pc:sldChg chg="del">
        <pc:chgData name="VAEWDAO THAVEECHAI" userId="96904ee8-4397-46cc-b9f0-2bf9df59ba43" providerId="ADAL" clId="{9C1E2B2B-1D32-4097-BF8B-87BE13F399E7}" dt="2023-12-24T06:36:56.145" v="51" actId="47"/>
        <pc:sldMkLst>
          <pc:docMk/>
          <pc:sldMk cId="3655912905" sldId="270"/>
        </pc:sldMkLst>
      </pc:sldChg>
      <pc:sldChg chg="modSp mod">
        <pc:chgData name="VAEWDAO THAVEECHAI" userId="96904ee8-4397-46cc-b9f0-2bf9df59ba43" providerId="ADAL" clId="{9C1E2B2B-1D32-4097-BF8B-87BE13F399E7}" dt="2023-12-24T06:35:57.280" v="46" actId="14734"/>
        <pc:sldMkLst>
          <pc:docMk/>
          <pc:sldMk cId="278163527" sldId="274"/>
        </pc:sldMkLst>
        <pc:graphicFrameChg chg="mod modGraphic">
          <ac:chgData name="VAEWDAO THAVEECHAI" userId="96904ee8-4397-46cc-b9f0-2bf9df59ba43" providerId="ADAL" clId="{9C1E2B2B-1D32-4097-BF8B-87BE13F399E7}" dt="2023-12-24T06:35:57.280" v="46" actId="14734"/>
          <ac:graphicFrameMkLst>
            <pc:docMk/>
            <pc:sldMk cId="278163527" sldId="274"/>
            <ac:graphicFrameMk id="7" creationId="{00000000-0000-0000-0000-000000000000}"/>
          </ac:graphicFrameMkLst>
        </pc:graphicFrameChg>
      </pc:sldChg>
      <pc:sldChg chg="addSp delSp modSp mod">
        <pc:chgData name="VAEWDAO THAVEECHAI" userId="96904ee8-4397-46cc-b9f0-2bf9df59ba43" providerId="ADAL" clId="{9C1E2B2B-1D32-4097-BF8B-87BE13F399E7}" dt="2023-12-24T07:10:46.246" v="810" actId="1076"/>
        <pc:sldMkLst>
          <pc:docMk/>
          <pc:sldMk cId="1221787107" sldId="275"/>
        </pc:sldMkLst>
        <pc:spChg chg="mod">
          <ac:chgData name="VAEWDAO THAVEECHAI" userId="96904ee8-4397-46cc-b9f0-2bf9df59ba43" providerId="ADAL" clId="{9C1E2B2B-1D32-4097-BF8B-87BE13F399E7}" dt="2023-12-24T07:10:27.560" v="805" actId="1076"/>
          <ac:spMkLst>
            <pc:docMk/>
            <pc:sldMk cId="1221787107" sldId="275"/>
            <ac:spMk id="3" creationId="{00000000-0000-0000-0000-000000000000}"/>
          </ac:spMkLst>
        </pc:spChg>
        <pc:spChg chg="mod ord">
          <ac:chgData name="VAEWDAO THAVEECHAI" userId="96904ee8-4397-46cc-b9f0-2bf9df59ba43" providerId="ADAL" clId="{9C1E2B2B-1D32-4097-BF8B-87BE13F399E7}" dt="2023-12-24T07:10:40.380" v="808" actId="166"/>
          <ac:spMkLst>
            <pc:docMk/>
            <pc:sldMk cId="1221787107" sldId="275"/>
            <ac:spMk id="5" creationId="{00000000-0000-0000-0000-000000000000}"/>
          </ac:spMkLst>
        </pc:spChg>
        <pc:spChg chg="add mod">
          <ac:chgData name="VAEWDAO THAVEECHAI" userId="96904ee8-4397-46cc-b9f0-2bf9df59ba43" providerId="ADAL" clId="{9C1E2B2B-1D32-4097-BF8B-87BE13F399E7}" dt="2023-12-24T07:10:30.079" v="806" actId="1076"/>
          <ac:spMkLst>
            <pc:docMk/>
            <pc:sldMk cId="1221787107" sldId="275"/>
            <ac:spMk id="7" creationId="{A5E2DADD-B2CA-F69A-91CF-E364A94321A7}"/>
          </ac:spMkLst>
        </pc:spChg>
        <pc:picChg chg="add del mod">
          <ac:chgData name="VAEWDAO THAVEECHAI" userId="96904ee8-4397-46cc-b9f0-2bf9df59ba43" providerId="ADAL" clId="{9C1E2B2B-1D32-4097-BF8B-87BE13F399E7}" dt="2023-12-24T07:07:32.084" v="787" actId="478"/>
          <ac:picMkLst>
            <pc:docMk/>
            <pc:sldMk cId="1221787107" sldId="275"/>
            <ac:picMk id="4" creationId="{C1A12CBF-08CD-159A-7CBE-9EE1C7EE1CBD}"/>
          </ac:picMkLst>
        </pc:picChg>
        <pc:picChg chg="add mod">
          <ac:chgData name="VAEWDAO THAVEECHAI" userId="96904ee8-4397-46cc-b9f0-2bf9df59ba43" providerId="ADAL" clId="{9C1E2B2B-1D32-4097-BF8B-87BE13F399E7}" dt="2023-12-24T07:10:46.246" v="810" actId="1076"/>
          <ac:picMkLst>
            <pc:docMk/>
            <pc:sldMk cId="1221787107" sldId="275"/>
            <ac:picMk id="9" creationId="{B8501FA8-E8D9-475E-2BFC-92FC9474390D}"/>
          </ac:picMkLst>
        </pc:picChg>
      </pc:sldChg>
      <pc:sldChg chg="addSp modSp mod">
        <pc:chgData name="VAEWDAO THAVEECHAI" userId="96904ee8-4397-46cc-b9f0-2bf9df59ba43" providerId="ADAL" clId="{9C1E2B2B-1D32-4097-BF8B-87BE13F399E7}" dt="2023-12-24T06:44:19.240" v="191" actId="1076"/>
        <pc:sldMkLst>
          <pc:docMk/>
          <pc:sldMk cId="238201694" sldId="278"/>
        </pc:sldMkLst>
        <pc:spChg chg="mod">
          <ac:chgData name="VAEWDAO THAVEECHAI" userId="96904ee8-4397-46cc-b9f0-2bf9df59ba43" providerId="ADAL" clId="{9C1E2B2B-1D32-4097-BF8B-87BE13F399E7}" dt="2023-12-24T06:44:19.240" v="191" actId="1076"/>
          <ac:spMkLst>
            <pc:docMk/>
            <pc:sldMk cId="238201694" sldId="278"/>
            <ac:spMk id="3" creationId="{00000000-0000-0000-0000-000000000000}"/>
          </ac:spMkLst>
        </pc:spChg>
        <pc:graphicFrameChg chg="add mod modGraphic">
          <ac:chgData name="VAEWDAO THAVEECHAI" userId="96904ee8-4397-46cc-b9f0-2bf9df59ba43" providerId="ADAL" clId="{9C1E2B2B-1D32-4097-BF8B-87BE13F399E7}" dt="2023-12-24T06:44:13.057" v="190" actId="122"/>
          <ac:graphicFrameMkLst>
            <pc:docMk/>
            <pc:sldMk cId="238201694" sldId="278"/>
            <ac:graphicFrameMk id="6" creationId="{2E9B2948-725D-40A2-9EA6-D38FA23486A8}"/>
          </ac:graphicFrameMkLst>
        </pc:graphicFrameChg>
      </pc:sldChg>
      <pc:sldChg chg="modSp mod">
        <pc:chgData name="VAEWDAO THAVEECHAI" userId="96904ee8-4397-46cc-b9f0-2bf9df59ba43" providerId="ADAL" clId="{9C1E2B2B-1D32-4097-BF8B-87BE13F399E7}" dt="2023-12-24T06:43:13.136" v="161" actId="207"/>
        <pc:sldMkLst>
          <pc:docMk/>
          <pc:sldMk cId="4099541706" sldId="279"/>
        </pc:sldMkLst>
        <pc:graphicFrameChg chg="modGraphic">
          <ac:chgData name="VAEWDAO THAVEECHAI" userId="96904ee8-4397-46cc-b9f0-2bf9df59ba43" providerId="ADAL" clId="{9C1E2B2B-1D32-4097-BF8B-87BE13F399E7}" dt="2023-12-24T06:43:13.136" v="161" actId="207"/>
          <ac:graphicFrameMkLst>
            <pc:docMk/>
            <pc:sldMk cId="4099541706" sldId="279"/>
            <ac:graphicFrameMk id="7" creationId="{00000000-0000-0000-0000-000000000000}"/>
          </ac:graphicFrameMkLst>
        </pc:graphicFrameChg>
      </pc:sldChg>
      <pc:sldChg chg="addSp delSp modSp mod setBg">
        <pc:chgData name="VAEWDAO THAVEECHAI" userId="96904ee8-4397-46cc-b9f0-2bf9df59ba43" providerId="ADAL" clId="{9C1E2B2B-1D32-4097-BF8B-87BE13F399E7}" dt="2023-12-24T06:40:37.660" v="54" actId="26606"/>
        <pc:sldMkLst>
          <pc:docMk/>
          <pc:sldMk cId="2151842429" sldId="280"/>
        </pc:sldMkLst>
        <pc:spChg chg="mod">
          <ac:chgData name="VAEWDAO THAVEECHAI" userId="96904ee8-4397-46cc-b9f0-2bf9df59ba43" providerId="ADAL" clId="{9C1E2B2B-1D32-4097-BF8B-87BE13F399E7}" dt="2023-12-24T06:40:37.660" v="54" actId="26606"/>
          <ac:spMkLst>
            <pc:docMk/>
            <pc:sldMk cId="2151842429" sldId="280"/>
            <ac:spMk id="2" creationId="{00000000-0000-0000-0000-000000000000}"/>
          </ac:spMkLst>
        </pc:spChg>
        <pc:spChg chg="add del">
          <ac:chgData name="VAEWDAO THAVEECHAI" userId="96904ee8-4397-46cc-b9f0-2bf9df59ba43" providerId="ADAL" clId="{9C1E2B2B-1D32-4097-BF8B-87BE13F399E7}" dt="2023-12-24T06:40:37.660" v="54" actId="26606"/>
          <ac:spMkLst>
            <pc:docMk/>
            <pc:sldMk cId="2151842429" sldId="280"/>
            <ac:spMk id="9" creationId="{D12DDE76-C203-4047-9998-63900085B5E8}"/>
          </ac:spMkLst>
        </pc:spChg>
        <pc:picChg chg="add mod">
          <ac:chgData name="VAEWDAO THAVEECHAI" userId="96904ee8-4397-46cc-b9f0-2bf9df59ba43" providerId="ADAL" clId="{9C1E2B2B-1D32-4097-BF8B-87BE13F399E7}" dt="2023-12-24T06:40:37.660" v="54" actId="26606"/>
          <ac:picMkLst>
            <pc:docMk/>
            <pc:sldMk cId="2151842429" sldId="280"/>
            <ac:picMk id="4" creationId="{5BE4DEA3-9CEE-DA43-E9A0-518CAC028611}"/>
          </ac:picMkLst>
        </pc:picChg>
      </pc:sldChg>
      <pc:sldChg chg="modSp mod">
        <pc:chgData name="VAEWDAO THAVEECHAI" userId="96904ee8-4397-46cc-b9f0-2bf9df59ba43" providerId="ADAL" clId="{9C1E2B2B-1D32-4097-BF8B-87BE13F399E7}" dt="2023-12-24T06:33:53.995" v="40" actId="20577"/>
        <pc:sldMkLst>
          <pc:docMk/>
          <pc:sldMk cId="1101882735" sldId="335"/>
        </pc:sldMkLst>
        <pc:graphicFrameChg chg="modGraphic">
          <ac:chgData name="VAEWDAO THAVEECHAI" userId="96904ee8-4397-46cc-b9f0-2bf9df59ba43" providerId="ADAL" clId="{9C1E2B2B-1D32-4097-BF8B-87BE13F399E7}" dt="2023-12-24T06:33:53.995" v="40" actId="20577"/>
          <ac:graphicFrameMkLst>
            <pc:docMk/>
            <pc:sldMk cId="1101882735" sldId="335"/>
            <ac:graphicFrameMk id="3" creationId="{00000000-0000-0000-0000-000000000000}"/>
          </ac:graphicFrameMkLst>
        </pc:graphicFrameChg>
      </pc:sldChg>
      <pc:sldChg chg="delSp modSp add mod ord">
        <pc:chgData name="VAEWDAO THAVEECHAI" userId="96904ee8-4397-46cc-b9f0-2bf9df59ba43" providerId="ADAL" clId="{9C1E2B2B-1D32-4097-BF8B-87BE13F399E7}" dt="2023-12-24T07:05:06.692" v="784" actId="207"/>
        <pc:sldMkLst>
          <pc:docMk/>
          <pc:sldMk cId="2411009242" sldId="336"/>
        </pc:sldMkLst>
        <pc:spChg chg="mod">
          <ac:chgData name="VAEWDAO THAVEECHAI" userId="96904ee8-4397-46cc-b9f0-2bf9df59ba43" providerId="ADAL" clId="{9C1E2B2B-1D32-4097-BF8B-87BE13F399E7}" dt="2023-12-24T06:32:47.785" v="5" actId="20577"/>
          <ac:spMkLst>
            <pc:docMk/>
            <pc:sldMk cId="2411009242" sldId="336"/>
            <ac:spMk id="2" creationId="{00000000-0000-0000-0000-000000000000}"/>
          </ac:spMkLst>
        </pc:spChg>
        <pc:spChg chg="del">
          <ac:chgData name="VAEWDAO THAVEECHAI" userId="96904ee8-4397-46cc-b9f0-2bf9df59ba43" providerId="ADAL" clId="{9C1E2B2B-1D32-4097-BF8B-87BE13F399E7}" dt="2023-12-24T06:32:34.217" v="1" actId="478"/>
          <ac:spMkLst>
            <pc:docMk/>
            <pc:sldMk cId="2411009242" sldId="336"/>
            <ac:spMk id="5" creationId="{DDBC17F8-4265-E226-5C88-2DAA9051A142}"/>
          </ac:spMkLst>
        </pc:spChg>
        <pc:spChg chg="del">
          <ac:chgData name="VAEWDAO THAVEECHAI" userId="96904ee8-4397-46cc-b9f0-2bf9df59ba43" providerId="ADAL" clId="{9C1E2B2B-1D32-4097-BF8B-87BE13F399E7}" dt="2023-12-24T06:32:35.569" v="2" actId="478"/>
          <ac:spMkLst>
            <pc:docMk/>
            <pc:sldMk cId="2411009242" sldId="336"/>
            <ac:spMk id="6" creationId="{E32BB752-0A82-65C6-1CE4-65287048749D}"/>
          </ac:spMkLst>
        </pc:spChg>
        <pc:graphicFrameChg chg="mod modGraphic">
          <ac:chgData name="VAEWDAO THAVEECHAI" userId="96904ee8-4397-46cc-b9f0-2bf9df59ba43" providerId="ADAL" clId="{9C1E2B2B-1D32-4097-BF8B-87BE13F399E7}" dt="2023-12-24T07:05:06.692" v="784" actId="207"/>
          <ac:graphicFrameMkLst>
            <pc:docMk/>
            <pc:sldMk cId="2411009242" sldId="336"/>
            <ac:graphicFrameMk id="3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13248-EFA0-4147-B72C-63183DA54FF4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C3140-DC5E-47D3-9975-9BA37BB7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2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9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7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2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1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9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3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0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1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1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2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7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B9797-B914-4195-BFB5-45FED39BD0DA}" type="datetimeFigureOut">
              <a:rPr lang="en-US" smtClean="0"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0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794" y="1603512"/>
            <a:ext cx="7039309" cy="15452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ข้อมูลคุณภาพเฉพาะโรค/ระบบ</a:t>
            </a:r>
            <a:b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</a:b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(Clinical Tracer, Clinical Quality Summary)</a:t>
            </a:r>
            <a:br>
              <a:rPr lang="th-TH" sz="3200" b="1" dirty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h-TH" sz="2000" b="1" dirty="0">
              <a:solidFill>
                <a:srgbClr val="0000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150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72223" y="459875"/>
            <a:ext cx="6358151" cy="99257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พันธกิจ/ความมุ่งหมายของการดูแลเฉพาะโรค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 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เฉพาะระบบ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78828" y="4601815"/>
            <a:ext cx="2393924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จุดเน้นของการพัฒนา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78828" y="1839837"/>
            <a:ext cx="1723869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ขอบเขตบริการ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78828" y="2894406"/>
            <a:ext cx="3166572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ผู้รับบริการและความต้องการ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E9B2948-725D-40A2-9EA6-D38FA2348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83689"/>
              </p:ext>
            </p:extLst>
          </p:nvPr>
        </p:nvGraphicFramePr>
        <p:xfrm>
          <a:off x="1361440" y="343268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7825168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544970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ผู้รับบริการ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ความต้องการ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70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87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18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0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679293"/>
              </p:ext>
            </p:extLst>
          </p:nvPr>
        </p:nvGraphicFramePr>
        <p:xfrm>
          <a:off x="614150" y="1064526"/>
          <a:ext cx="7901201" cy="3571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2259">
                  <a:extLst>
                    <a:ext uri="{9D8B030D-6E8A-4147-A177-3AD203B41FA5}">
                      <a16:colId xmlns:a16="http://schemas.microsoft.com/office/drawing/2014/main" val="143461931"/>
                    </a:ext>
                  </a:extLst>
                </a:gridCol>
                <a:gridCol w="1090163">
                  <a:extLst>
                    <a:ext uri="{9D8B030D-6E8A-4147-A177-3AD203B41FA5}">
                      <a16:colId xmlns:a16="http://schemas.microsoft.com/office/drawing/2014/main" val="902711006"/>
                    </a:ext>
                  </a:extLst>
                </a:gridCol>
                <a:gridCol w="1190408">
                  <a:extLst>
                    <a:ext uri="{9D8B030D-6E8A-4147-A177-3AD203B41FA5}">
                      <a16:colId xmlns:a16="http://schemas.microsoft.com/office/drawing/2014/main" val="307701924"/>
                    </a:ext>
                  </a:extLst>
                </a:gridCol>
                <a:gridCol w="1127754">
                  <a:extLst>
                    <a:ext uri="{9D8B030D-6E8A-4147-A177-3AD203B41FA5}">
                      <a16:colId xmlns:a16="http://schemas.microsoft.com/office/drawing/2014/main" val="2857922286"/>
                    </a:ext>
                  </a:extLst>
                </a:gridCol>
                <a:gridCol w="1262290">
                  <a:extLst>
                    <a:ext uri="{9D8B030D-6E8A-4147-A177-3AD203B41FA5}">
                      <a16:colId xmlns:a16="http://schemas.microsoft.com/office/drawing/2014/main" val="3280774231"/>
                    </a:ext>
                  </a:extLst>
                </a:gridCol>
                <a:gridCol w="1188327">
                  <a:extLst>
                    <a:ext uri="{9D8B030D-6E8A-4147-A177-3AD203B41FA5}">
                      <a16:colId xmlns:a16="http://schemas.microsoft.com/office/drawing/2014/main" val="1846646778"/>
                    </a:ext>
                  </a:extLst>
                </a:gridCol>
              </a:tblGrid>
              <a:tr h="4427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กลุ่มผู้ป่วย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High risk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High cost/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Long LOS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High volume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New evidence/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technology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Complex care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64917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697964"/>
                  </a:ext>
                </a:extLst>
              </a:tr>
              <a:tr h="3320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40660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9278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940718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523067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305950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38916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4149" y="257552"/>
            <a:ext cx="5610005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กลุ่มผู้ป่วยสำคัญของโรค/ระบบ.....ที่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PCT/CLT 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84933" y="5400119"/>
            <a:ext cx="73741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วิเคราะห์กลุ่มผู้ป่วยตามอายุหรือปัจจัยอื่นๆ ให้คะแนนน้ำหนักความสำคัญของแต่ละกลุ่มผู้ป่วยตามเกณฑ์ต่างๆ ตั้งแต่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1-5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เป็นการบอกพิจารณาความสำคัญของผู้ป่วยกลุ่มต่างๆของโรค/ระบบดังกล่าว</a:t>
            </a: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ความสำคัญอาจจะมาจากเกณฑ์ข้อใดข้อหนึ่งหรือหลายข้อร่วมกันก็ได้</a:t>
            </a: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การสรุปภาพรวมเป็นฐานสำหรับพิจารณาต่อว่าจะทบทวน/สรุปผลคุณภาพการดูแลผู้ป่วยในกลุ่มใดบ้าง ในประเด็นใดบ้าง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23081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5988" y="256474"/>
            <a:ext cx="859754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เป้าหมาย ปัจจัยขับเคลื่อน ตัวชี้วัด (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Purpose, Driver Diagram, &amp; Indicator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4968" y="2961564"/>
            <a:ext cx="139207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เป้าหมาย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3589" y="3848673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2210" y="2866027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0831" y="2866030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Straight Arrow Connector 10"/>
          <p:cNvCxnSpPr>
            <a:stCxn id="10" idx="1"/>
            <a:endCxn id="7" idx="3"/>
          </p:cNvCxnSpPr>
          <p:nvPr/>
        </p:nvCxnSpPr>
        <p:spPr>
          <a:xfrm flipH="1" flipV="1">
            <a:off x="6214282" y="3189193"/>
            <a:ext cx="766549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63589" y="2214464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22210" y="1764086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80831" y="1764086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Elbow Connector 19"/>
          <p:cNvCxnSpPr>
            <a:stCxn id="13" idx="1"/>
            <a:endCxn id="3" idx="3"/>
          </p:cNvCxnSpPr>
          <p:nvPr/>
        </p:nvCxnSpPr>
        <p:spPr>
          <a:xfrm rot="10800000" flipV="1">
            <a:off x="1897041" y="2537629"/>
            <a:ext cx="766549" cy="83943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4" idx="1"/>
            <a:endCxn id="3" idx="3"/>
          </p:cNvCxnSpPr>
          <p:nvPr/>
        </p:nvCxnSpPr>
        <p:spPr>
          <a:xfrm rot="10800000">
            <a:off x="1897041" y="3377063"/>
            <a:ext cx="766549" cy="79477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4" idx="1"/>
            <a:endCxn id="13" idx="3"/>
          </p:cNvCxnSpPr>
          <p:nvPr/>
        </p:nvCxnSpPr>
        <p:spPr>
          <a:xfrm rot="10800000" flipV="1">
            <a:off x="4055662" y="2087252"/>
            <a:ext cx="766549" cy="4503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7" idx="1"/>
            <a:endCxn id="13" idx="3"/>
          </p:cNvCxnSpPr>
          <p:nvPr/>
        </p:nvCxnSpPr>
        <p:spPr>
          <a:xfrm rot="10800000">
            <a:off x="4055662" y="2537631"/>
            <a:ext cx="766549" cy="6515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" idx="1"/>
            <a:endCxn id="14" idx="3"/>
          </p:cNvCxnSpPr>
          <p:nvPr/>
        </p:nvCxnSpPr>
        <p:spPr>
          <a:xfrm flipH="1">
            <a:off x="6214282" y="2087252"/>
            <a:ext cx="7665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11313" y="828701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Purpose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30912" y="855233"/>
            <a:ext cx="128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Primary Drivers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19299" y="851423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Secondary Drivers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0610" y="883322"/>
            <a:ext cx="21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Interventions/Change Idea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746" y="3807061"/>
            <a:ext cx="844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63589" y="4529275"/>
            <a:ext cx="844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67619" y="3530062"/>
            <a:ext cx="844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80831" y="3512357"/>
            <a:ext cx="844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Indicator:</a:t>
            </a:r>
          </a:p>
        </p:txBody>
      </p:sp>
    </p:spTree>
    <p:extLst>
      <p:ext uri="{BB962C8B-B14F-4D97-AF65-F5344CB8AC3E}">
        <p14:creationId xmlns:p14="http://schemas.microsoft.com/office/powerpoint/2010/main" val="85436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6B7DEA1-8BED-F3A5-3810-05F1D085A4C1}"/>
              </a:ext>
            </a:extLst>
          </p:cNvPr>
          <p:cNvCxnSpPr/>
          <p:nvPr/>
        </p:nvCxnSpPr>
        <p:spPr>
          <a:xfrm flipV="1">
            <a:off x="6162297" y="2337923"/>
            <a:ext cx="584568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B33E8B4-69FC-9545-F685-C43D6AA08551}"/>
              </a:ext>
            </a:extLst>
          </p:cNvPr>
          <p:cNvCxnSpPr>
            <a:cxnSpLocks/>
          </p:cNvCxnSpPr>
          <p:nvPr/>
        </p:nvCxnSpPr>
        <p:spPr>
          <a:xfrm>
            <a:off x="7890978" y="2514834"/>
            <a:ext cx="0" cy="4889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77645" y="155157"/>
            <a:ext cx="814389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Process Flowchart 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ของการดูแลผู้ป่วย เฉพาะโรค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ระบบงาน...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 breast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..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6153" y="5941943"/>
            <a:ext cx="7351693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flowchart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ที่ทำให้เห็นภาพรวมของกระบวนการดูแลตั้งแต่ต้นจนจบ เน้นกระบวนการสำคัญของโรคที่นำเสนอ</a:t>
            </a:r>
          </a:p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ควรระบุ</a:t>
            </a:r>
            <a:r>
              <a:rPr lang="th-TH" b="1" dirty="0">
                <a:highlight>
                  <a:srgbClr val="00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ประเด็นคุณภาพสำคัญ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b="1" dirty="0">
                <a:highlight>
                  <a:srgbClr val="FF00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ความเสี่ยง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ในแต่ละขั้นตอนลงไปในขั้นตอนต่างๆ ของ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flowchart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83F672-3869-6419-88B3-6614745D5015}"/>
              </a:ext>
            </a:extLst>
          </p:cNvPr>
          <p:cNvSpPr txBox="1"/>
          <p:nvPr/>
        </p:nvSpPr>
        <p:spPr>
          <a:xfrm>
            <a:off x="2049101" y="1101571"/>
            <a:ext cx="5120640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rgbClr val="C00000"/>
                </a:solidFill>
              </a:rPr>
              <a:t>ไม่ใช่ </a:t>
            </a:r>
            <a:r>
              <a:rPr lang="en-US" b="1" dirty="0">
                <a:solidFill>
                  <a:srgbClr val="C00000"/>
                </a:solidFill>
              </a:rPr>
              <a:t>care process (III-1 . III-6)</a:t>
            </a:r>
            <a:endParaRPr lang="th-TH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892005-B648-0BE4-145D-776C153A24E6}"/>
              </a:ext>
            </a:extLst>
          </p:cNvPr>
          <p:cNvSpPr txBox="1"/>
          <p:nvPr/>
        </p:nvSpPr>
        <p:spPr>
          <a:xfrm>
            <a:off x="391907" y="1937965"/>
            <a:ext cx="1657194" cy="83099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IT consult</a:t>
            </a:r>
            <a:r>
              <a:rPr lang="th-TH" sz="2400" dirty="0"/>
              <a:t> </a:t>
            </a:r>
            <a:r>
              <a:rPr lang="en-US" sz="2400" dirty="0"/>
              <a:t>system</a:t>
            </a:r>
            <a:r>
              <a:rPr lang="th-TH" sz="2400" dirty="0"/>
              <a:t>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2A8F78D-6BC2-4DE5-CB90-8F328CF2660C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1220504" y="2768962"/>
            <a:ext cx="0" cy="3391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AD229C6-0D6C-989D-4CB3-FDAD07961564}"/>
              </a:ext>
            </a:extLst>
          </p:cNvPr>
          <p:cNvSpPr txBox="1"/>
          <p:nvPr/>
        </p:nvSpPr>
        <p:spPr>
          <a:xfrm>
            <a:off x="589281" y="3152425"/>
            <a:ext cx="123642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/>
              <a:t>ครอบคลุม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93B168-1133-23F4-B261-DE78952F0C3E}"/>
              </a:ext>
            </a:extLst>
          </p:cNvPr>
          <p:cNvSpPr txBox="1"/>
          <p:nvPr/>
        </p:nvSpPr>
        <p:spPr>
          <a:xfrm>
            <a:off x="2633669" y="1943407"/>
            <a:ext cx="1379531" cy="64633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600" dirty="0"/>
              <a:t>วางแผน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6BB17D8-CB11-5A50-F4E9-600D40D0B0AA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3323434" y="2589738"/>
            <a:ext cx="1" cy="3391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ABD860F-5571-3E2A-B620-9168E013AD27}"/>
              </a:ext>
            </a:extLst>
          </p:cNvPr>
          <p:cNvSpPr txBox="1"/>
          <p:nvPr/>
        </p:nvSpPr>
        <p:spPr>
          <a:xfrm>
            <a:off x="2401046" y="2923099"/>
            <a:ext cx="1889759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/>
              <a:t>สหสาขา</a:t>
            </a:r>
          </a:p>
          <a:p>
            <a:pPr algn="ctr"/>
            <a:r>
              <a:rPr lang="th-TH" sz="2400" b="1" dirty="0"/>
              <a:t>เป้าหมายชัดเจน</a:t>
            </a:r>
          </a:p>
          <a:p>
            <a:pPr algn="ctr"/>
            <a:r>
              <a:rPr lang="th-TH" sz="2400" b="1" dirty="0"/>
              <a:t>ผู้ป่วยมีส่วนร่วม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D637C9-C66D-DCDC-665E-010C7BD0BEF8}"/>
              </a:ext>
            </a:extLst>
          </p:cNvPr>
          <p:cNvSpPr txBox="1"/>
          <p:nvPr/>
        </p:nvSpPr>
        <p:spPr>
          <a:xfrm>
            <a:off x="4917441" y="1966934"/>
            <a:ext cx="1379531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600" dirty="0"/>
              <a:t>รักษา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7083FE9-E3F2-517F-EAF9-1A3284FA2FE3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5607206" y="2613265"/>
            <a:ext cx="1" cy="3391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FD3C05F-48BA-0B54-67AD-B34C14CF5408}"/>
              </a:ext>
            </a:extLst>
          </p:cNvPr>
          <p:cNvSpPr txBox="1"/>
          <p:nvPr/>
        </p:nvSpPr>
        <p:spPr>
          <a:xfrm>
            <a:off x="4917441" y="2952370"/>
            <a:ext cx="154209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/>
              <a:t>เหมาะสม</a:t>
            </a:r>
          </a:p>
          <a:p>
            <a:pPr algn="ctr"/>
            <a:r>
              <a:rPr lang="th-TH" sz="2400" b="1" dirty="0"/>
              <a:t>ปลอดภัย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3BFB48-DE3E-22A0-AE7E-14280569D38E}"/>
              </a:ext>
            </a:extLst>
          </p:cNvPr>
          <p:cNvSpPr txBox="1"/>
          <p:nvPr/>
        </p:nvSpPr>
        <p:spPr>
          <a:xfrm>
            <a:off x="6746865" y="1972825"/>
            <a:ext cx="2288226" cy="64633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supportive</a:t>
            </a:r>
            <a:endParaRPr lang="th-TH" sz="3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D2E5C2-B7E6-3369-EE8E-80A9177C2D01}"/>
              </a:ext>
            </a:extLst>
          </p:cNvPr>
          <p:cNvSpPr txBox="1"/>
          <p:nvPr/>
        </p:nvSpPr>
        <p:spPr>
          <a:xfrm>
            <a:off x="6944320" y="2991458"/>
            <a:ext cx="2023766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/>
              <a:t>ต่อเนื่อง </a:t>
            </a:r>
          </a:p>
          <a:p>
            <a:pPr algn="ctr"/>
            <a:r>
              <a:rPr lang="th-TH" sz="2400" b="1" dirty="0"/>
              <a:t>สร้างเสริมสุขภาพ</a:t>
            </a:r>
          </a:p>
          <a:p>
            <a:pPr algn="ctr"/>
            <a:r>
              <a:rPr lang="th-TH" sz="2400" b="1" dirty="0"/>
              <a:t>เป็นองค์รวม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9A9737-511B-68EB-AB70-AD492C17C3FF}"/>
              </a:ext>
            </a:extLst>
          </p:cNvPr>
          <p:cNvSpPr txBox="1"/>
          <p:nvPr/>
        </p:nvSpPr>
        <p:spPr>
          <a:xfrm>
            <a:off x="583767" y="4424073"/>
            <a:ext cx="1381760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IT system mal function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8499BA-2049-16DD-2AB6-5FFA60737F79}"/>
              </a:ext>
            </a:extLst>
          </p:cNvPr>
          <p:cNvSpPr txBox="1"/>
          <p:nvPr/>
        </p:nvSpPr>
        <p:spPr>
          <a:xfrm>
            <a:off x="2459834" y="4424073"/>
            <a:ext cx="1889759" cy="92333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bg1"/>
                </a:solidFill>
              </a:rPr>
              <a:t>แผนดูแลไม่เป็นสหสาขา </a:t>
            </a:r>
          </a:p>
          <a:p>
            <a:pPr algn="ctr"/>
            <a:r>
              <a:rPr lang="th-TH" b="1" dirty="0">
                <a:solidFill>
                  <a:schemeClr val="bg1"/>
                </a:solidFill>
              </a:rPr>
              <a:t>ผู้ป่วยไม่รับทราบแผนดูแลของทีม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2DFC0A-FEE4-DB7C-1D49-8EE2857F0751}"/>
              </a:ext>
            </a:extLst>
          </p:cNvPr>
          <p:cNvSpPr txBox="1"/>
          <p:nvPr/>
        </p:nvSpPr>
        <p:spPr>
          <a:xfrm>
            <a:off x="4917441" y="4500880"/>
            <a:ext cx="1737359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bg1"/>
                </a:solidFill>
              </a:rPr>
              <a:t>เกิดภาวะแทรกซ้อน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FBBBEE-285C-3231-291E-5D6D8139BF71}"/>
              </a:ext>
            </a:extLst>
          </p:cNvPr>
          <p:cNvSpPr txBox="1"/>
          <p:nvPr/>
        </p:nvSpPr>
        <p:spPr>
          <a:xfrm>
            <a:off x="7011324" y="4500880"/>
            <a:ext cx="1889759" cy="92333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bg1"/>
                </a:solidFill>
              </a:rPr>
              <a:t>ผู้ป่วยบ้านไกล</a:t>
            </a:r>
          </a:p>
          <a:p>
            <a:pPr algn="ctr"/>
            <a:r>
              <a:rPr lang="th-TH" b="1" dirty="0">
                <a:solidFill>
                  <a:schemeClr val="bg1"/>
                </a:solidFill>
              </a:rPr>
              <a:t>ขาดการประสานงาน กับ รพ รับส่งต่อ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6B62793-102D-ED2E-6494-BF578DF7801B}"/>
              </a:ext>
            </a:extLst>
          </p:cNvPr>
          <p:cNvCxnSpPr>
            <a:stCxn id="4" idx="3"/>
          </p:cNvCxnSpPr>
          <p:nvPr/>
        </p:nvCxnSpPr>
        <p:spPr>
          <a:xfrm flipV="1">
            <a:off x="2049101" y="2353463"/>
            <a:ext cx="584568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D32C36B-4ED0-3934-7582-852E2B2BA637}"/>
              </a:ext>
            </a:extLst>
          </p:cNvPr>
          <p:cNvCxnSpPr>
            <a:cxnSpLocks/>
            <a:stCxn id="9" idx="3"/>
            <a:endCxn id="20" idx="1"/>
          </p:cNvCxnSpPr>
          <p:nvPr/>
        </p:nvCxnSpPr>
        <p:spPr>
          <a:xfrm>
            <a:off x="4013200" y="2266573"/>
            <a:ext cx="904241" cy="23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340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2656" y="261127"/>
            <a:ext cx="2316660" cy="461665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Process Management</a:t>
            </a:r>
            <a:endParaRPr lang="en-US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992860"/>
              </p:ext>
            </p:extLst>
          </p:nvPr>
        </p:nvGraphicFramePr>
        <p:xfrm>
          <a:off x="523852" y="1033591"/>
          <a:ext cx="8194268" cy="1538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1275">
                  <a:extLst>
                    <a:ext uri="{9D8B030D-6E8A-4147-A177-3AD203B41FA5}">
                      <a16:colId xmlns:a16="http://schemas.microsoft.com/office/drawing/2014/main" val="1402914352"/>
                    </a:ext>
                  </a:extLst>
                </a:gridCol>
                <a:gridCol w="5472993">
                  <a:extLst>
                    <a:ext uri="{9D8B030D-6E8A-4147-A177-3AD203B41FA5}">
                      <a16:colId xmlns:a16="http://schemas.microsoft.com/office/drawing/2014/main" val="234185510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th-TH" sz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กระบวนการที่มีโอกาสเกิดปัญหา</a:t>
                      </a:r>
                      <a:endParaRPr lang="en-US" sz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ข้อตกลง</a:t>
                      </a:r>
                      <a:r>
                        <a:rPr lang="th-TH" sz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แนวทาง </a:t>
                      </a:r>
                      <a:r>
                        <a:rPr lang="th-TH" sz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มาตรการ เครื่องมือ แบบบันทึก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checklist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การควบคุม ฯลฯ เพื่อให้มั่นใจว่าจะมีการปฏิบัติอย่าง 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consistent </a:t>
                      </a:r>
                      <a:r>
                        <a:rPr lang="th-TH" sz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และได้ผลดี</a:t>
                      </a:r>
                      <a:endParaRPr lang="en-US" sz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782651"/>
                  </a:ext>
                </a:extLst>
              </a:tr>
              <a:tr h="391349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9382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6435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543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00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23951" y="221187"/>
            <a:ext cx="5652830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การจัดการกระบวนการ (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Process Management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516771"/>
              </p:ext>
            </p:extLst>
          </p:nvPr>
        </p:nvGraphicFramePr>
        <p:xfrm>
          <a:off x="423951" y="980629"/>
          <a:ext cx="8337912" cy="466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992">
                  <a:extLst>
                    <a:ext uri="{9D8B030D-6E8A-4147-A177-3AD203B41FA5}">
                      <a16:colId xmlns:a16="http://schemas.microsoft.com/office/drawing/2014/main" val="1433615822"/>
                    </a:ext>
                  </a:extLst>
                </a:gridCol>
                <a:gridCol w="1490617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227165852"/>
                    </a:ext>
                  </a:extLst>
                </a:gridCol>
                <a:gridCol w="1483360">
                  <a:extLst>
                    <a:ext uri="{9D8B030D-6E8A-4147-A177-3AD203B41FA5}">
                      <a16:colId xmlns:a16="http://schemas.microsoft.com/office/drawing/2014/main" val="2635110867"/>
                    </a:ext>
                  </a:extLst>
                </a:gridCol>
                <a:gridCol w="1324743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Process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Process Requirement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Risk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Process Design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Proces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 Indicator</a:t>
                      </a:r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Access</a:t>
                      </a:r>
                      <a:r>
                        <a:rPr lang="en-US" sz="2100" baseline="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&amp; entry</a:t>
                      </a:r>
                      <a:endParaRPr lang="en-US" sz="2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Assessment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Plan of care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Discharge planning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General Care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Care of high risk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0083050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 err="1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Anes</a:t>
                      </a: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&amp; procedure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479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Nutrition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046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Rehabilitation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Information</a:t>
                      </a:r>
                      <a:r>
                        <a:rPr lang="en-US" sz="2100" baseline="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&amp; empower</a:t>
                      </a:r>
                      <a:endParaRPr lang="en-US" sz="2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473190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Continuity</a:t>
                      </a:r>
                      <a:r>
                        <a:rPr lang="en-US" sz="2100" baseline="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of care</a:t>
                      </a:r>
                      <a:endParaRPr lang="en-US" sz="2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32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Access</a:t>
                      </a:r>
                      <a:r>
                        <a:rPr lang="en-US" sz="2100" baseline="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&amp; entry</a:t>
                      </a:r>
                      <a:endParaRPr lang="en-US" sz="2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168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63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333006"/>
              </p:ext>
            </p:extLst>
          </p:nvPr>
        </p:nvGraphicFramePr>
        <p:xfrm>
          <a:off x="178309" y="1088981"/>
          <a:ext cx="8787381" cy="535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759">
                  <a:extLst>
                    <a:ext uri="{9D8B030D-6E8A-4147-A177-3AD203B41FA5}">
                      <a16:colId xmlns:a16="http://schemas.microsoft.com/office/drawing/2014/main" val="658352449"/>
                    </a:ext>
                  </a:extLst>
                </a:gridCol>
                <a:gridCol w="1001922">
                  <a:extLst>
                    <a:ext uri="{9D8B030D-6E8A-4147-A177-3AD203B41FA5}">
                      <a16:colId xmlns:a16="http://schemas.microsoft.com/office/drawing/2014/main" val="184561500"/>
                    </a:ext>
                  </a:extLst>
                </a:gridCol>
                <a:gridCol w="1255340">
                  <a:extLst>
                    <a:ext uri="{9D8B030D-6E8A-4147-A177-3AD203B41FA5}">
                      <a16:colId xmlns:a16="http://schemas.microsoft.com/office/drawing/2014/main" val="2370005503"/>
                    </a:ext>
                  </a:extLst>
                </a:gridCol>
                <a:gridCol w="1255340">
                  <a:extLst>
                    <a:ext uri="{9D8B030D-6E8A-4147-A177-3AD203B41FA5}">
                      <a16:colId xmlns:a16="http://schemas.microsoft.com/office/drawing/2014/main" val="54828352"/>
                    </a:ext>
                  </a:extLst>
                </a:gridCol>
                <a:gridCol w="1255340">
                  <a:extLst>
                    <a:ext uri="{9D8B030D-6E8A-4147-A177-3AD203B41FA5}">
                      <a16:colId xmlns:a16="http://schemas.microsoft.com/office/drawing/2014/main" val="3086549805"/>
                    </a:ext>
                  </a:extLst>
                </a:gridCol>
                <a:gridCol w="1255340">
                  <a:extLst>
                    <a:ext uri="{9D8B030D-6E8A-4147-A177-3AD203B41FA5}">
                      <a16:colId xmlns:a16="http://schemas.microsoft.com/office/drawing/2014/main" val="3007146378"/>
                    </a:ext>
                  </a:extLst>
                </a:gridCol>
                <a:gridCol w="1255340">
                  <a:extLst>
                    <a:ext uri="{9D8B030D-6E8A-4147-A177-3AD203B41FA5}">
                      <a16:colId xmlns:a16="http://schemas.microsoft.com/office/drawing/2014/main" val="414659566"/>
                    </a:ext>
                  </a:extLst>
                </a:gridCol>
              </a:tblGrid>
              <a:tr h="708660">
                <a:tc>
                  <a:txBody>
                    <a:bodyPr/>
                    <a:lstStyle/>
                    <a:p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อุบัติการณ์นำไปสู่การเสียชีวิตหรือทุพพลภาพอย่างถาวร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Catastrophic</a:t>
                      </a:r>
                      <a:endParaRPr lang="th-TH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  <a:p>
                      <a:endParaRPr lang="en-US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022028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มีอันตราย/บาดเจ็บรุนแรง อาจ</a:t>
                      </a:r>
                      <a:r>
                        <a:rPr lang="th-TH" sz="1100" b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ทำให้สูญเสียอวัยวะหรือลดการ</a:t>
                      </a:r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ทำหน้าที่ของร่างกายอย่างถาวร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Major</a:t>
                      </a:r>
                    </a:p>
                    <a:p>
                      <a:pPr algn="ctr"/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77162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อันตราย/บาดเจ็บปานกลาง ต้องรักษา, อาจสูญเสียหน้าที่ของร่างกายเล็กน้อยหรือชั่วคราว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Moderate</a:t>
                      </a:r>
                    </a:p>
                    <a:p>
                      <a:pPr algn="ctr"/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694712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อันตราย/บาดเจ็บเล็กน้อย สามารถแก้ไขได้โดยง่าย อาจทำให้ต้องนอน รพ.นานขึ้น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Minor</a:t>
                      </a:r>
                    </a:p>
                    <a:p>
                      <a:pPr algn="ctr"/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741602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อันตราย/บาดเจ็บเล็กน้อย, หรือสิ่งที่เกิดขึ้นไม่เกี่ยวกับการรักษา พยาบาล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Negligible</a:t>
                      </a:r>
                    </a:p>
                    <a:p>
                      <a:pPr algn="ctr"/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487846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th-TH" sz="1400" b="1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US" sz="14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Remote</a:t>
                      </a:r>
                      <a:endParaRPr lang="th-TH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h-TH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อาจเกิดได้ในรอบ </a:t>
                      </a:r>
                      <a:r>
                        <a:rPr lang="en-U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5-30 </a:t>
                      </a:r>
                      <a:r>
                        <a:rPr lang="th-TH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ปี</a:t>
                      </a:r>
                      <a:endParaRPr lang="en-US" sz="14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US" sz="14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Uncommon</a:t>
                      </a:r>
                      <a:endParaRPr lang="th-TH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h-TH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อาจเกิดได้เป็นครั้งคราวใน รอบ </a:t>
                      </a:r>
                      <a:r>
                        <a:rPr lang="en-U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2-5</a:t>
                      </a:r>
                      <a:r>
                        <a:rPr lang="th-TH" sz="1400" b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ปี</a:t>
                      </a:r>
                      <a:endParaRPr lang="en-US" sz="14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en-US" sz="14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Occasional</a:t>
                      </a:r>
                      <a:endParaRPr lang="th-TH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h-TH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น่าจะเกิดหลายครั้งใน </a:t>
                      </a:r>
                      <a:r>
                        <a:rPr lang="en-U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1-2 </a:t>
                      </a:r>
                      <a:r>
                        <a:rPr lang="th-TH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ปี</a:t>
                      </a:r>
                      <a:endParaRPr lang="en-US" sz="14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en-US" sz="14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Probable</a:t>
                      </a:r>
                      <a:endParaRPr lang="th-TH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h-TH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เกิดหลายครั้งในรอบปี</a:t>
                      </a:r>
                      <a:endParaRPr lang="en-US" sz="14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  <a:p>
                      <a:pPr algn="ctr"/>
                      <a:r>
                        <a:rPr lang="en-US" sz="14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Frequent</a:t>
                      </a:r>
                      <a:endParaRPr lang="th-TH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h-TH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เกิดบ่อยครั้งในรอบปี</a:t>
                      </a:r>
                      <a:endParaRPr lang="en-US" sz="14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12760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35585" y="295332"/>
            <a:ext cx="5380960" cy="4828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51435" tIns="25718" rIns="51435" bIns="25718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ผลการวิเคราะห์ความเสี่ยงในรูปแบบ </a:t>
            </a:r>
            <a:r>
              <a:rPr lang="en-US" altLang="en-US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Risk Matrix</a:t>
            </a:r>
          </a:p>
        </p:txBody>
      </p:sp>
    </p:spTree>
    <p:extLst>
      <p:ext uri="{BB962C8B-B14F-4D97-AF65-F5344CB8AC3E}">
        <p14:creationId xmlns:p14="http://schemas.microsoft.com/office/powerpoint/2010/main" val="1101882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2185" y="281219"/>
            <a:ext cx="1962397" cy="461665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Risk Management</a:t>
            </a:r>
            <a:endParaRPr lang="en-US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032378"/>
              </p:ext>
            </p:extLst>
          </p:nvPr>
        </p:nvGraphicFramePr>
        <p:xfrm>
          <a:off x="508379" y="1054062"/>
          <a:ext cx="8127241" cy="3790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239">
                  <a:extLst>
                    <a:ext uri="{9D8B030D-6E8A-4147-A177-3AD203B41FA5}">
                      <a16:colId xmlns:a16="http://schemas.microsoft.com/office/drawing/2014/main" val="1402914352"/>
                    </a:ext>
                  </a:extLst>
                </a:gridCol>
                <a:gridCol w="1299949">
                  <a:extLst>
                    <a:ext uri="{9D8B030D-6E8A-4147-A177-3AD203B41FA5}">
                      <a16:colId xmlns:a16="http://schemas.microsoft.com/office/drawing/2014/main" val="4108207203"/>
                    </a:ext>
                  </a:extLst>
                </a:gridCol>
                <a:gridCol w="4473053">
                  <a:extLst>
                    <a:ext uri="{9D8B030D-6E8A-4147-A177-3AD203B41FA5}">
                      <a16:colId xmlns:a16="http://schemas.microsoft.com/office/drawing/2014/main" val="234185510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th-TH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ความเสี่ยง</a:t>
                      </a:r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สถิติอุบัติการณ์ที่ผ่านมา</a:t>
                      </a:r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มาตรการป้องกันอุบัติการณ์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&amp;</a:t>
                      </a:r>
                      <a:endParaRPr lang="th-TH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h-TH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มาตรการบรรเทาความเสียหายเมื่อเกิดอุบัติการณ์</a:t>
                      </a:r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78265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th-TH" sz="12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การวินิจฉัยผิดพลาด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เกิดระดับ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</a:t>
                      </a:r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 ครั้งในปี 2566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Prevention : 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Recovery :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9382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Recurrent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เกิดระดับ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 </a:t>
                      </a:r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ในปี 2565 จำนวน 1 ราย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Prevention : 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Recovery :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64353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Perioperative bleeding </a:t>
                      </a:r>
                      <a:r>
                        <a:rPr lang="th-TH" sz="11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จากไม่ได้หยุดยา 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ASA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เกิดระดับ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</a:t>
                      </a:r>
                      <a:r>
                        <a:rPr lang="th-TH" sz="11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 ครั้งในปี 2564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US"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Prevention : </a:t>
                      </a:r>
                    </a:p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Recovery :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54354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23971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28269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07466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47902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713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087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3E884-C770-491D-BA63-17F9E2C62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6" y="313635"/>
            <a:ext cx="8653668" cy="734804"/>
          </a:xfrm>
        </p:spPr>
        <p:txBody>
          <a:bodyPr>
            <a:normAutofit/>
          </a:bodyPr>
          <a:lstStyle/>
          <a:p>
            <a:r>
              <a:rPr lang="th-TH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จำนวนบุคลากรวิชาชีพที่เกี่ยวข้องกับการดูแลผู้ป่วย เฉพาะโรค/ระบบงาน.....</a:t>
            </a:r>
            <a:endParaRPr lang="th-TH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D048FB-33FF-4E21-BF99-AA80EC123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393470"/>
              </p:ext>
            </p:extLst>
          </p:nvPr>
        </p:nvGraphicFramePr>
        <p:xfrm>
          <a:off x="583096" y="1404730"/>
          <a:ext cx="7977808" cy="4919064"/>
        </p:xfrm>
        <a:graphic>
          <a:graphicData uri="http://schemas.openxmlformats.org/drawingml/2006/table">
            <a:tbl>
              <a:tblPr/>
              <a:tblGrid>
                <a:gridCol w="3598772">
                  <a:extLst>
                    <a:ext uri="{9D8B030D-6E8A-4147-A177-3AD203B41FA5}">
                      <a16:colId xmlns:a16="http://schemas.microsoft.com/office/drawing/2014/main" val="585956768"/>
                    </a:ext>
                  </a:extLst>
                </a:gridCol>
                <a:gridCol w="2189518">
                  <a:extLst>
                    <a:ext uri="{9D8B030D-6E8A-4147-A177-3AD203B41FA5}">
                      <a16:colId xmlns:a16="http://schemas.microsoft.com/office/drawing/2014/main" val="332463169"/>
                    </a:ext>
                  </a:extLst>
                </a:gridCol>
                <a:gridCol w="2189518">
                  <a:extLst>
                    <a:ext uri="{9D8B030D-6E8A-4147-A177-3AD203B41FA5}">
                      <a16:colId xmlns:a16="http://schemas.microsoft.com/office/drawing/2014/main" val="3740370814"/>
                    </a:ext>
                  </a:extLst>
                </a:gridCol>
              </a:tblGrid>
              <a:tr h="384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สาขา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Full time (</a:t>
                      </a: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คน</a:t>
                      </a: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Part time (</a:t>
                      </a:r>
                      <a:r>
                        <a:rPr lang="th-TH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ชม./สัปดาห์</a:t>
                      </a:r>
                      <a:r>
                        <a:rPr lang="en-US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11422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แพทย์ทั้งหมด</a:t>
                      </a:r>
                      <a:endParaRPr lang="en-US" sz="1400" b="1" dirty="0">
                        <a:solidFill>
                          <a:srgbClr val="0000CC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452964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อายุรแพทย์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851864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ศัลยแพทย์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0397099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สูตินรีแพทย์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105457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กุมารแพทย์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912350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ศัลยแพทย์</a:t>
                      </a:r>
                      <a:r>
                        <a:rPr lang="th-TH" sz="2000" b="1" dirty="0" err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ออร์โธปิ</a:t>
                      </a: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ดิก</a:t>
                      </a:r>
                      <a:r>
                        <a:rPr lang="th-TH" sz="2000" b="1" dirty="0" err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ส์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263274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จักษุแพทย์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4363741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โสตศอนาสิกแพทย์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40110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kumimoji="0" lang="th-TH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แพทย์ทั่วไป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459852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kumimoji="0" lang="th-TH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แพทย์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……………………….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3596489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ทันตแพทย์ทั้งหมด</a:t>
                      </a:r>
                      <a:endParaRPr lang="en-US" sz="1400" b="1" dirty="0">
                        <a:solidFill>
                          <a:srgbClr val="0000CC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893829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       -</a:t>
                      </a:r>
                      <a:r>
                        <a:rPr lang="th-TH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ทันตแพทย์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681463"/>
                  </a:ext>
                </a:extLst>
              </a:tr>
              <a:tr h="348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       -ทันตแพทย์สาขาอื่นๆ</a:t>
                      </a:r>
                      <a:r>
                        <a:rPr lang="en-US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………………..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en-US" sz="20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23575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A1FFCEC-3150-458F-9FE8-12A8857C6B54}"/>
              </a:ext>
            </a:extLst>
          </p:cNvPr>
          <p:cNvSpPr txBox="1"/>
          <p:nvPr/>
        </p:nvSpPr>
        <p:spPr>
          <a:xfrm>
            <a:off x="245165" y="860695"/>
            <a:ext cx="6712225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แพทย์ที่เกี่ยวข้อง </a:t>
            </a:r>
            <a:r>
              <a:rPr lang="th-TH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(ข้อมูล ณ วันที่ ...</a:t>
            </a:r>
            <a:r>
              <a:rPr lang="en-US" sz="2400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Cordia New" panose="020B0304020202020204" pitchFamily="34" charset="-34"/>
              </a:rPr>
              <a:t>..............................</a:t>
            </a:r>
            <a:r>
              <a:rPr lang="th-TH" sz="2400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Cordia New" panose="020B0304020202020204" pitchFamily="34" charset="-34"/>
              </a:rPr>
              <a:t>.........)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74624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98A31B-6C13-4820-B585-D5055B541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514485"/>
              </p:ext>
            </p:extLst>
          </p:nvPr>
        </p:nvGraphicFramePr>
        <p:xfrm>
          <a:off x="245166" y="1523999"/>
          <a:ext cx="8653668" cy="4825118"/>
        </p:xfrm>
        <a:graphic>
          <a:graphicData uri="http://schemas.openxmlformats.org/drawingml/2006/table">
            <a:tbl>
              <a:tblPr/>
              <a:tblGrid>
                <a:gridCol w="1302513">
                  <a:extLst>
                    <a:ext uri="{9D8B030D-6E8A-4147-A177-3AD203B41FA5}">
                      <a16:colId xmlns:a16="http://schemas.microsoft.com/office/drawing/2014/main" val="4263005107"/>
                    </a:ext>
                  </a:extLst>
                </a:gridCol>
                <a:gridCol w="319196">
                  <a:extLst>
                    <a:ext uri="{9D8B030D-6E8A-4147-A177-3AD203B41FA5}">
                      <a16:colId xmlns:a16="http://schemas.microsoft.com/office/drawing/2014/main" val="3087817605"/>
                    </a:ext>
                  </a:extLst>
                </a:gridCol>
                <a:gridCol w="2849447">
                  <a:extLst>
                    <a:ext uri="{9D8B030D-6E8A-4147-A177-3AD203B41FA5}">
                      <a16:colId xmlns:a16="http://schemas.microsoft.com/office/drawing/2014/main" val="2912862198"/>
                    </a:ext>
                  </a:extLst>
                </a:gridCol>
                <a:gridCol w="1374874">
                  <a:extLst>
                    <a:ext uri="{9D8B030D-6E8A-4147-A177-3AD203B41FA5}">
                      <a16:colId xmlns:a16="http://schemas.microsoft.com/office/drawing/2014/main" val="1031276905"/>
                    </a:ext>
                  </a:extLst>
                </a:gridCol>
                <a:gridCol w="1374874">
                  <a:extLst>
                    <a:ext uri="{9D8B030D-6E8A-4147-A177-3AD203B41FA5}">
                      <a16:colId xmlns:a16="http://schemas.microsoft.com/office/drawing/2014/main" val="1046822801"/>
                    </a:ext>
                  </a:extLst>
                </a:gridCol>
                <a:gridCol w="1432764">
                  <a:extLst>
                    <a:ext uri="{9D8B030D-6E8A-4147-A177-3AD203B41FA5}">
                      <a16:colId xmlns:a16="http://schemas.microsoft.com/office/drawing/2014/main" val="1330331892"/>
                    </a:ext>
                  </a:extLst>
                </a:gridCol>
              </a:tblGrid>
              <a:tr h="294862"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สาขา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Full time (</a:t>
                      </a:r>
                      <a:r>
                        <a:rPr lang="th-TH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คน</a:t>
                      </a:r>
                      <a:r>
                        <a:rPr lang="en-US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Part time 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ชม</a:t>
                      </a:r>
                      <a:r>
                        <a:rPr lang="en-US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./</a:t>
                      </a:r>
                      <a:r>
                        <a:rPr lang="th-TH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สัปดาห์</a:t>
                      </a:r>
                      <a:r>
                        <a:rPr lang="en-US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982858"/>
                  </a:ext>
                </a:extLst>
              </a:tr>
              <a:tr h="589724">
                <a:tc gridSpan="3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ระดับปริญญา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th-TH" sz="1800" b="1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ต่ำกว่าปริญญา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242433"/>
                  </a:ext>
                </a:extLst>
              </a:tr>
              <a:tr h="294862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เภสัชกร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531219"/>
                  </a:ext>
                </a:extLst>
              </a:tr>
              <a:tr h="303142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พยาบาลวิชาชีพ  </a:t>
                      </a:r>
                      <a:r>
                        <a:rPr lang="th-TH" sz="1800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(รวมทั้งหมด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A=B+C+D)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(A)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06027"/>
                  </a:ext>
                </a:extLst>
              </a:tr>
              <a:tr h="5897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พยาบาลวิชาชีพฝ่ายการพยาบาล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(</a:t>
                      </a: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ไม่รวมเฉพาะทาง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(B)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033430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พยาบาล เฉพาะทาง มีรายละเอียดดังนี้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(C)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566795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พยาบาลเวชปฏิบัติ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203736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พยาบาลควบคุมการติดเชื้อ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731114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พยาบาล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……………………………..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072827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พยาบาล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………………………………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133086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อื่นๆ ระบุ.........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586088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พยาบาลวิชาชีพ ฝ่ายเวชปฏิบัติ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(D)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970536"/>
                  </a:ext>
                </a:extLst>
              </a:tr>
              <a:tr h="294862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-อื่น ๆ (ระบุ)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801598"/>
                  </a:ext>
                </a:extLst>
              </a:tr>
              <a:tr h="294862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รวมเจ้าหน้าที่ทั้งหมด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5591" marR="65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08920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6BF2433-6987-470B-BAE7-9E64CEBC9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6" y="313635"/>
            <a:ext cx="8653668" cy="734804"/>
          </a:xfrm>
        </p:spPr>
        <p:txBody>
          <a:bodyPr>
            <a:normAutofit/>
          </a:bodyPr>
          <a:lstStyle/>
          <a:p>
            <a:r>
              <a:rPr lang="th-TH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จำนวนบุคลากรวิชาชีพที่เกี่ยวข้องกับการดูแลผู้ป่วย เฉพาะโรค/ระบบงาน.....</a:t>
            </a:r>
            <a:endParaRPr lang="th-T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6B1B27-CAB0-444B-9913-8896A8701132}"/>
              </a:ext>
            </a:extLst>
          </p:cNvPr>
          <p:cNvSpPr txBox="1"/>
          <p:nvPr/>
        </p:nvSpPr>
        <p:spPr>
          <a:xfrm>
            <a:off x="245166" y="910731"/>
            <a:ext cx="4572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บุคลากรสาขาอื่น </a:t>
            </a: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(ข้อมูล ณ วันที่............)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10981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A58D3-DF07-4368-BD9A-3191C0BE0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7"/>
            <a:ext cx="8263559" cy="734804"/>
          </a:xfrm>
        </p:spPr>
        <p:txBody>
          <a:bodyPr/>
          <a:lstStyle/>
          <a:p>
            <a:r>
              <a:rPr lang="th-TH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บริการพิเศษหรือเฉพาะที่เกี่ยวข้องกับการดูแลผู้ป่วย เฉพาะโรค/ระบบงาน.....</a:t>
            </a:r>
          </a:p>
        </p:txBody>
      </p:sp>
    </p:spTree>
    <p:extLst>
      <p:ext uri="{BB962C8B-B14F-4D97-AF65-F5344CB8AC3E}">
        <p14:creationId xmlns:p14="http://schemas.microsoft.com/office/powerpoint/2010/main" val="579191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8657" y="0"/>
            <a:ext cx="9124935" cy="99257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ผลลัพธ์ด้านการดูแลรักษาและการพัฒนาที่ผ่านมา (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Performance &amp; Interventions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</a:t>
            </a:r>
          </a:p>
          <a:p>
            <a:pPr lvl="0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ที่เกี่ยวข้องกับการดูแลผู้ป่วย เฉพาะโรค/ระบบงาน.....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E2DADD-B2CA-F69A-91CF-E364A94321A7}"/>
              </a:ext>
            </a:extLst>
          </p:cNvPr>
          <p:cNvSpPr txBox="1"/>
          <p:nvPr/>
        </p:nvSpPr>
        <p:spPr>
          <a:xfrm>
            <a:off x="271779" y="965705"/>
            <a:ext cx="8600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IV-1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นำเสนอระดับและแนวโน้มของตัวชี้วัดสำคัญเกี่ยวกับการดูแลผู้ป่วย ทั้งในด้านผลลัพธ์และกระบวนการ และเปรียบเทียบกับคู่แข่งหรือคู่เทียบที่เหมาะสม</a:t>
            </a:r>
          </a:p>
          <a:p>
            <a:r>
              <a:rPr lang="en-US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IV-2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นำเสนอระดับและแนวโน้มของตัวชี้วัดสำคัญเกี่ยวกับความพึงพอใจของผู้รับบริการ คุณค่าจาก มุมมองของผู้รับบริการ และเปรียบเทียบกับคู่แข่งหรือคู่เทียบที่เหมาะสม (ถ้ามี)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en-US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IV-3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นำเสนอระดับและแนวโน้มของตัวชี้วัดสำคัญเกี่ยวกับความผูกพัน ความพึงพอใจ ขีดความสามารถและทักษะของบุคลากร และเปรียบเทียบกับคู่แข่งหรือคู่เทียบที่เหมาะสม (ถ้ามี)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en-US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IV-4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นำเสนอระดับและแนวโน้มของตัวชี้วัดสำคัญเกี่ยวกับผลการดำเนินงานของระบบสนับสนุนที่ เกี่ยวข้อง และเปรียบเทียบกับคู่แข่งหรือคู่เทียบที่เหมาะสม (ถ้ามี)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en-US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IV-5 </a:t>
            </a:r>
            <a:r>
              <a:rPr lang="th-TH" sz="1800" b="1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นำเสนอระดับและแนวโน้มของตัวชี้วัดสำคัญเกี่ยวกับการบรรลุผลตามแผน พฤติกรรมที่มีจริยธรรม การปฏิบัติตามกฎหมายและกฎระเบียบ และเปรียบเทียบกับคู่แข่งหรือคู่เทียบที่เหมาะสม (ถ้ามี)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501FA8-E8D9-475E-2BFC-92FC94743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0" y="3752106"/>
            <a:ext cx="4681595" cy="23761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4678" y="6128217"/>
            <a:ext cx="7992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ใช้</a:t>
            </a:r>
            <a:r>
              <a:rPr lang="en-US" dirty="0">
                <a:latin typeface="BrowalliaUPC" panose="020B0604020202020204" pitchFamily="34" charset="-34"/>
                <a:cs typeface="BrowalliaUPC" panose="020B0604020202020204" pitchFamily="34" charset="-34"/>
              </a:rPr>
              <a:t> run chart </a:t>
            </a:r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หรือ </a:t>
            </a:r>
            <a:r>
              <a:rPr lang="en-US" dirty="0">
                <a:latin typeface="BrowalliaUPC" panose="020B0604020202020204" pitchFamily="34" charset="-34"/>
                <a:cs typeface="BrowalliaUPC" panose="020B0604020202020204" pitchFamily="34" charset="-34"/>
              </a:rPr>
              <a:t>control chart </a:t>
            </a:r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เพื่อแสดงผลลัพธ์ตาม</a:t>
            </a:r>
            <a:r>
              <a:rPr lang="th-TH" dirty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ตัวชี้วัดที่ระบุไว้ใน </a:t>
            </a:r>
            <a:r>
              <a:rPr lang="en-US" dirty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driver diagram </a:t>
            </a:r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และตาราง </a:t>
            </a:r>
            <a:r>
              <a:rPr lang="en-US" dirty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process management</a:t>
            </a:r>
          </a:p>
          <a:p>
            <a:pPr algn="ctr"/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ระบุการปรับปรุงที่เกิดขึ้นในช่วงเวลาต่างๆ ที่สัมพันธ์กับผลลัพธ์</a:t>
            </a:r>
            <a:endParaRPr lang="en-US" dirty="0">
              <a:latin typeface="BrowalliaUPC" panose="020B0604020202020204" pitchFamily="34" charset="-34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1787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1922" y="203465"/>
            <a:ext cx="4154021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การพัฒนาคุณภาพ การวิจัย </a:t>
            </a:r>
            <a:r>
              <a:rPr lang="th-TH" altLang="en-US" sz="3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นวต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กรรม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733561"/>
              </p:ext>
            </p:extLst>
          </p:nvPr>
        </p:nvGraphicFramePr>
        <p:xfrm>
          <a:off x="423951" y="980629"/>
          <a:ext cx="8337912" cy="305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088">
                  <a:extLst>
                    <a:ext uri="{9D8B030D-6E8A-4147-A177-3AD203B41FA5}">
                      <a16:colId xmlns:a16="http://schemas.microsoft.com/office/drawing/2014/main" val="1433615822"/>
                    </a:ext>
                  </a:extLst>
                </a:gridCol>
                <a:gridCol w="1705970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2391391">
                  <a:extLst>
                    <a:ext uri="{9D8B030D-6E8A-4147-A177-3AD203B41FA5}">
                      <a16:colId xmlns:a16="http://schemas.microsoft.com/office/drawing/2014/main" val="1227165852"/>
                    </a:ext>
                  </a:extLst>
                </a:gridCol>
                <a:gridCol w="2767463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เรื่อง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เป้าหมาย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การพัฒนา</a:t>
                      </a:r>
                      <a:r>
                        <a:rPr lang="th-TH" sz="2000" baseline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 การวิจัย นวตกรรม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rgbClr val="C00000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ผลลัพธ์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หมอนคว่ำหน้า</a:t>
                      </a:r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นวัตกรรม </a:t>
                      </a:r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บอลคลายเมื่อย</a:t>
                      </a:r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นวัตกรรม</a:t>
                      </a:r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Empowerment model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นวัตกรรม</a:t>
                      </a:r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CPG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วิจัย</a:t>
                      </a:r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CQI ASA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CQI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541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4323" y="362492"/>
            <a:ext cx="463171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แผนการพัฒนาคุณภาพ การวิจัย นวตกรรม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E4DEA3-9CEE-DA43-E9A0-518CAC028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05" y="1336567"/>
            <a:ext cx="6597989" cy="418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42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3825</TotalTime>
  <Words>1169</Words>
  <Application>Microsoft Office PowerPoint</Application>
  <PresentationFormat>On-screen Show (4:3)</PresentationFormat>
  <Paragraphs>290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Browallia New</vt:lpstr>
      <vt:lpstr>BrowalliaUPC</vt:lpstr>
      <vt:lpstr>Calibri</vt:lpstr>
      <vt:lpstr>Calibri Light</vt:lpstr>
      <vt:lpstr>Tahoma</vt:lpstr>
      <vt:lpstr>TH Niramit AS</vt:lpstr>
      <vt:lpstr>TH SarabunPSK</vt:lpstr>
      <vt:lpstr>Office Theme</vt:lpstr>
      <vt:lpstr>ข้อมูลคุณภาพเฉพาะโรค/ระบบ (Clinical Tracer, Clinical Quality Summary)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จำนวนบุคลากรวิชาชีพที่เกี่ยวข้องกับการดูแลผู้ป่วย เฉพาะโรค/ระบบงาน.....</vt:lpstr>
      <vt:lpstr>จำนวนบุคลากรวิชาชีพที่เกี่ยวข้องกับการดูแลผู้ป่วย เฉพาะโรค/ระบบงาน.....</vt:lpstr>
      <vt:lpstr>บริการพิเศษหรือเฉพาะที่เกี่ยวข้องกับการดูแลผู้ป่วย เฉพาะโรค/ระบบงาน.....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Anuwat</dc:creator>
  <cp:lastModifiedBy>VAEWDAO THAVEECHAI</cp:lastModifiedBy>
  <cp:revision>35</cp:revision>
  <cp:lastPrinted>2021-01-18T07:50:08Z</cp:lastPrinted>
  <dcterms:created xsi:type="dcterms:W3CDTF">2018-05-01T11:24:46Z</dcterms:created>
  <dcterms:modified xsi:type="dcterms:W3CDTF">2023-12-24T07:10:55Z</dcterms:modified>
</cp:coreProperties>
</file>